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61" r:id="rId15"/>
    <p:sldId id="271" r:id="rId16"/>
    <p:sldId id="270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84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D6748-BA29-BEE4-C822-A45F2CC23B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A7904B-6008-496E-910E-F290E876EA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B4451-97E2-363D-75F6-D9CDCA766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A30-6F9D-47C9-B48A-1ABF0AC2BF5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39727F-527E-2F45-36BB-8EF640C39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C4BC7-21CE-2637-E351-19FC12F35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374FB-5ACA-4C74-BD5D-08E58EA8E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604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3EDE1-7909-5C33-9906-8C1B46F0A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53739C-6237-6A56-7026-17C5A2E7BE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2F4ECB-F0B7-F9F9-1F16-4C2F123C0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A30-6F9D-47C9-B48A-1ABF0AC2BF5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B1A9E-F31A-D3CF-953B-CCF24E392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EF9DE0-906D-3FDB-4E94-7C1E38680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374FB-5ACA-4C74-BD5D-08E58EA8E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057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95028B-E251-A14F-B1D7-9F7FB4A78A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C0EBED-7F68-A3B0-4FA4-CA6368050B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7BB392-2531-5B04-63AC-C99E62680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A30-6F9D-47C9-B48A-1ABF0AC2BF5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0163E9-8071-57E6-4A56-2418198B0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C3E14E-56E0-397D-EFD4-842A36BF3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374FB-5ACA-4C74-BD5D-08E58EA8E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45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4B9E2-2E99-0C60-39C8-A9399C0AA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942B4-9B8C-2908-D3AF-8B7258539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89B13-4336-5AB5-EFCE-B51FB3497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A30-6F9D-47C9-B48A-1ABF0AC2BF5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F111AF-E1A7-3582-334D-15C29CEA4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88A180-30E0-8B6C-34BF-0EDA0C8C2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374FB-5ACA-4C74-BD5D-08E58EA8E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209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D917E-BE7B-A33C-7430-017F58D67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332270-4939-36FB-6A81-6F0D65FEA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FA2E9-F68C-7001-A551-0DDD794DE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A30-6F9D-47C9-B48A-1ABF0AC2BF5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AF6221-868C-666F-DF2D-FACAA9DE5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1CDDE-4B83-7020-F477-5456CBBC5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374FB-5ACA-4C74-BD5D-08E58EA8E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2D953-B6DF-1D01-2B98-369FAAC79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7D3DB-AC71-C3C5-EE0C-A8BB1BF42D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C0E236-7027-E650-FDA6-28F1EB0FCC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50302D-05C5-94EE-B83B-FED1AFC90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A30-6F9D-47C9-B48A-1ABF0AC2BF5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AEAE6C-0FFB-2C8A-520E-24FE3CC39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F2181E-D5D0-12A5-C6FF-0A723D9EF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374FB-5ACA-4C74-BD5D-08E58EA8E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792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D4515-1008-2EBB-DC52-94C1EA62E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EF667E-7F7A-3C59-7410-596DFF419D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0E5788-72F1-234F-5418-40B2558796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54AE22-28AA-F2BF-B721-952F91BA90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081B33-5BE0-D9A7-B4FF-4CD08E2391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D3A97F-0998-4202-B814-F7071F2BC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A30-6F9D-47C9-B48A-1ABF0AC2BF5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3B1979-F11A-A5D5-0E45-3812D65D7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25C128-568C-1A44-8953-DD429A39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374FB-5ACA-4C74-BD5D-08E58EA8E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874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CC773-BBBD-922E-2AB5-FBDEADCDA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CF96A1-2AED-5466-E55B-52D78784A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A30-6F9D-47C9-B48A-1ABF0AC2BF5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A4F169-AC6F-7A30-8EEE-935707F9D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7EB058-E1D8-6193-C5CC-66F85F693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374FB-5ACA-4C74-BD5D-08E58EA8E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2DD839-12F9-51D0-F3D6-F1BEA6A30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A30-6F9D-47C9-B48A-1ABF0AC2BF5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B11D40-2278-0739-E0A9-71210A2B7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E8458A-2D2C-7F4B-08E6-478754A44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374FB-5ACA-4C74-BD5D-08E58EA8E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91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AD575-3CAD-4B75-A2B1-4E7330134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23552-8591-82F1-70B3-20B308869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C42FC1-5AB5-464D-94CB-178A589628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3B1D55-5CFE-9F3B-2BDC-42C41A38C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A30-6F9D-47C9-B48A-1ABF0AC2BF5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F89242-A383-878B-3756-C6C0CBEB5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5257E1-C63D-5E69-D10B-5BEB509DD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374FB-5ACA-4C74-BD5D-08E58EA8E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510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ABCF1-4E6F-7434-EDA2-21AE66829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26D66-2FFB-0A93-7F39-D754FA0AAE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69034A-0627-789C-2E95-B635C3AEF0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88F288-752A-984A-34CC-B5615ED4C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A30-6F9D-47C9-B48A-1ABF0AC2BF5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A0FA00-E27A-3729-C28B-297D90F53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456AEC-1B3C-9FA9-5966-1035DCBE5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374FB-5ACA-4C74-BD5D-08E58EA8E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543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1515EC-444B-E31B-5AB5-B9847DBA3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4D10E3-DF06-FB52-2D01-4D1969B7A4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9EC682-CD65-AFD8-CE64-9DA047137A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7D8A30-6F9D-47C9-B48A-1ABF0AC2BF5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C96D0D-311A-3F35-0FE0-6C2A7FE641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0A197D-5EB5-D8F6-83CA-97B29F2FDE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7374FB-5ACA-4C74-BD5D-08E58EA8E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816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BD9F4-0892-A024-86BA-23429A7C8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1918" y="731836"/>
            <a:ext cx="8157882" cy="1056623"/>
          </a:xfrm>
        </p:spPr>
        <p:txBody>
          <a:bodyPr/>
          <a:lstStyle/>
          <a:p>
            <a:r>
              <a:rPr lang="en-US" dirty="0"/>
              <a:t>3D Furniture Showroom: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F22C75-A89E-FFB2-6C07-8415104265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70695" y="1773238"/>
            <a:ext cx="2259105" cy="875833"/>
          </a:xfrm>
        </p:spPr>
        <p:txBody>
          <a:bodyPr/>
          <a:lstStyle/>
          <a:p>
            <a:r>
              <a:rPr lang="en-US" dirty="0"/>
              <a:t>In OpenGL 3.3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D5FAC18F-2FF3-2D25-ABF1-87E98F77147B}"/>
              </a:ext>
            </a:extLst>
          </p:cNvPr>
          <p:cNvSpPr txBox="1">
            <a:spLocks/>
          </p:cNvSpPr>
          <p:nvPr/>
        </p:nvSpPr>
        <p:spPr>
          <a:xfrm>
            <a:off x="7422776" y="3903851"/>
            <a:ext cx="3966882" cy="269716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Presented By: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Nishat </a:t>
            </a:r>
            <a:r>
              <a:rPr lang="en-US" dirty="0" err="1"/>
              <a:t>Tasnim</a:t>
            </a:r>
            <a:r>
              <a:rPr lang="en-US" dirty="0"/>
              <a:t> Sithy</a:t>
            </a:r>
          </a:p>
          <a:p>
            <a:pPr algn="l"/>
            <a:r>
              <a:rPr lang="en-US" dirty="0"/>
              <a:t>Roll: 1807033</a:t>
            </a:r>
          </a:p>
          <a:p>
            <a:pPr algn="l"/>
            <a:r>
              <a:rPr lang="en-US" dirty="0"/>
              <a:t>Year: 4</a:t>
            </a:r>
            <a:r>
              <a:rPr lang="en-US" baseline="30000" dirty="0"/>
              <a:t>th</a:t>
            </a:r>
            <a:endParaRPr lang="en-US" dirty="0"/>
          </a:p>
          <a:p>
            <a:pPr algn="l"/>
            <a:r>
              <a:rPr lang="en-US" dirty="0"/>
              <a:t>Semester: 2nd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23E9B1A-BC3D-78EB-5CFE-CF1B21A74084}"/>
              </a:ext>
            </a:extLst>
          </p:cNvPr>
          <p:cNvCxnSpPr/>
          <p:nvPr/>
        </p:nvCxnSpPr>
        <p:spPr>
          <a:xfrm>
            <a:off x="7247965" y="3901749"/>
            <a:ext cx="0" cy="2697164"/>
          </a:xfrm>
          <a:prstGeom prst="line">
            <a:avLst/>
          </a:prstGeom>
          <a:ln w="381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878382B6-4496-BD39-FE41-E3FFEC53F93C}"/>
              </a:ext>
            </a:extLst>
          </p:cNvPr>
          <p:cNvSpPr txBox="1">
            <a:spLocks/>
          </p:cNvSpPr>
          <p:nvPr/>
        </p:nvSpPr>
        <p:spPr>
          <a:xfrm>
            <a:off x="3463178" y="2516232"/>
            <a:ext cx="4954682" cy="8758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/>
              <a:t>Course No: CSE 4208</a:t>
            </a:r>
          </a:p>
          <a:p>
            <a:pPr algn="l"/>
            <a:r>
              <a:rPr lang="en-US" sz="2000" dirty="0"/>
              <a:t>Course Name: Computer Graphics Laboratory</a:t>
            </a:r>
          </a:p>
        </p:txBody>
      </p:sp>
    </p:spTree>
    <p:extLst>
      <p:ext uri="{BB962C8B-B14F-4D97-AF65-F5344CB8AC3E}">
        <p14:creationId xmlns:p14="http://schemas.microsoft.com/office/powerpoint/2010/main" val="20495923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D771-26C1-D76A-052B-6CA9ECAE5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51" y="-56019"/>
            <a:ext cx="10515600" cy="1146166"/>
          </a:xfrm>
        </p:spPr>
        <p:txBody>
          <a:bodyPr/>
          <a:lstStyle/>
          <a:p>
            <a:r>
              <a:rPr lang="en-US" dirty="0"/>
              <a:t>Features (</a:t>
            </a:r>
            <a:r>
              <a:rPr lang="en-US" dirty="0" err="1"/>
              <a:t>cnt’d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D3E75-57FD-1B8B-BD71-10A2931CE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52" y="1277938"/>
            <a:ext cx="10515599" cy="279605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C074419-5117-27CB-788D-CC15EC8C4694}"/>
              </a:ext>
            </a:extLst>
          </p:cNvPr>
          <p:cNvSpPr txBox="1">
            <a:spLocks/>
          </p:cNvSpPr>
          <p:nvPr/>
        </p:nvSpPr>
        <p:spPr>
          <a:xfrm>
            <a:off x="3732124" y="5549914"/>
            <a:ext cx="4727751" cy="6192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Figure 1.8:  Balcony door opening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FE9085-3CFB-1F72-0450-AD72B3608B9F}"/>
              </a:ext>
            </a:extLst>
          </p:cNvPr>
          <p:cNvSpPr txBox="1"/>
          <p:nvPr/>
        </p:nvSpPr>
        <p:spPr>
          <a:xfrm>
            <a:off x="714115" y="1065572"/>
            <a:ext cx="9989744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Calibri" panose="020F0502020204030204"/>
              </a:rPr>
              <a:t> The door to balcony opens by pressing key “K”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swing set in a snowy area&#10;&#10;Description automatically generated">
            <a:extLst>
              <a:ext uri="{FF2B5EF4-FFF2-40B4-BE49-F238E27FC236}">
                <a16:creationId xmlns:a16="http://schemas.microsoft.com/office/drawing/2014/main" id="{934F1C83-02F9-597A-E9C0-68A06F00FA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357" y="1689122"/>
            <a:ext cx="4967260" cy="372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5926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D771-26C1-D76A-052B-6CA9ECAE5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51" y="-56019"/>
            <a:ext cx="10515600" cy="1146166"/>
          </a:xfrm>
        </p:spPr>
        <p:txBody>
          <a:bodyPr/>
          <a:lstStyle/>
          <a:p>
            <a:r>
              <a:rPr lang="en-US" dirty="0"/>
              <a:t>Features (</a:t>
            </a:r>
            <a:r>
              <a:rPr lang="en-US" dirty="0" err="1"/>
              <a:t>cnt’d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D3E75-57FD-1B8B-BD71-10A2931CE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52" y="1277938"/>
            <a:ext cx="10515599" cy="279605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FE9085-3CFB-1F72-0450-AD72B3608B9F}"/>
              </a:ext>
            </a:extLst>
          </p:cNvPr>
          <p:cNvSpPr txBox="1"/>
          <p:nvPr/>
        </p:nvSpPr>
        <p:spPr>
          <a:xfrm>
            <a:off x="714115" y="1065572"/>
            <a:ext cx="9989744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Calibri" panose="020F0502020204030204"/>
              </a:rPr>
              <a:t> Other objects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group of chairs and a table&#10;&#10;Description automatically generated">
            <a:extLst>
              <a:ext uri="{FF2B5EF4-FFF2-40B4-BE49-F238E27FC236}">
                <a16:creationId xmlns:a16="http://schemas.microsoft.com/office/drawing/2014/main" id="{310149E6-F67F-FA6D-D95F-8E72DA631E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539" y="1678097"/>
            <a:ext cx="5643536" cy="4257654"/>
          </a:xfrm>
          <a:prstGeom prst="rect">
            <a:avLst/>
          </a:prstGeom>
        </p:spPr>
      </p:pic>
      <p:pic>
        <p:nvPicPr>
          <p:cNvPr id="11" name="Picture 10" descr="A screenshot of a video game&#10;&#10;Description automatically generated">
            <a:extLst>
              <a:ext uri="{FF2B5EF4-FFF2-40B4-BE49-F238E27FC236}">
                <a16:creationId xmlns:a16="http://schemas.microsoft.com/office/drawing/2014/main" id="{29761042-4ACF-657C-E3A2-A95CC69C29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3741" y="1678095"/>
            <a:ext cx="4635006" cy="4257656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A6710D1-8299-0FCB-D769-4B031B7A8DCA}"/>
              </a:ext>
            </a:extLst>
          </p:cNvPr>
          <p:cNvSpPr txBox="1">
            <a:spLocks/>
          </p:cNvSpPr>
          <p:nvPr/>
        </p:nvSpPr>
        <p:spPr>
          <a:xfrm>
            <a:off x="1921251" y="6061907"/>
            <a:ext cx="3932700" cy="6192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Figure 1.9: Divans and Tea-table using Cylinder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A974C6E-D146-A29A-3437-BC1A56601C62}"/>
              </a:ext>
            </a:extLst>
          </p:cNvPr>
          <p:cNvSpPr txBox="1">
            <a:spLocks/>
          </p:cNvSpPr>
          <p:nvPr/>
        </p:nvSpPr>
        <p:spPr>
          <a:xfrm>
            <a:off x="8290283" y="6214090"/>
            <a:ext cx="2241922" cy="6192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Figure 1.10: Bookshelves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576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D771-26C1-D76A-052B-6CA9ECAE5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51" y="-56019"/>
            <a:ext cx="10515600" cy="1146166"/>
          </a:xfrm>
        </p:spPr>
        <p:txBody>
          <a:bodyPr/>
          <a:lstStyle/>
          <a:p>
            <a:r>
              <a:rPr lang="en-US" dirty="0"/>
              <a:t>Features (</a:t>
            </a:r>
            <a:r>
              <a:rPr lang="en-US" dirty="0" err="1"/>
              <a:t>cnt’d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D3E75-57FD-1B8B-BD71-10A2931CE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52" y="1277938"/>
            <a:ext cx="10515599" cy="279605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FE9085-3CFB-1F72-0450-AD72B3608B9F}"/>
              </a:ext>
            </a:extLst>
          </p:cNvPr>
          <p:cNvSpPr txBox="1"/>
          <p:nvPr/>
        </p:nvSpPr>
        <p:spPr>
          <a:xfrm>
            <a:off x="714115" y="1065572"/>
            <a:ext cx="9989744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Calibri" panose="020F0502020204030204"/>
              </a:rPr>
              <a:t> Other objects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2A77CAE-B63A-3CA2-CF4A-37908812E961}"/>
              </a:ext>
            </a:extLst>
          </p:cNvPr>
          <p:cNvSpPr txBox="1">
            <a:spLocks/>
          </p:cNvSpPr>
          <p:nvPr/>
        </p:nvSpPr>
        <p:spPr>
          <a:xfrm>
            <a:off x="1739701" y="5395272"/>
            <a:ext cx="3969286" cy="794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Figure 1.12: Bed and Coat Hanger using Cylinder, Spheres and Cube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A42E8272-AA93-B07B-6381-5BB9C839A9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949" y="2035074"/>
            <a:ext cx="4776333" cy="3175510"/>
          </a:xfrm>
          <a:prstGeom prst="rect">
            <a:avLst/>
          </a:prstGeom>
        </p:spPr>
      </p:pic>
      <p:pic>
        <p:nvPicPr>
          <p:cNvPr id="8" name="Picture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E1E8C667-1C84-9A82-DC87-B146F492B0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779" y="2035074"/>
            <a:ext cx="4414972" cy="3293271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7F68E86-CA23-6DA8-B8A3-5B150C46F101}"/>
              </a:ext>
            </a:extLst>
          </p:cNvPr>
          <p:cNvSpPr txBox="1">
            <a:spLocks/>
          </p:cNvSpPr>
          <p:nvPr/>
        </p:nvSpPr>
        <p:spPr>
          <a:xfrm>
            <a:off x="7142465" y="5580062"/>
            <a:ext cx="3969286" cy="794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Figure 1.13: Stairs to second floor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021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D771-26C1-D76A-052B-6CA9ECAE5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51" y="-56019"/>
            <a:ext cx="10515600" cy="1146166"/>
          </a:xfrm>
        </p:spPr>
        <p:txBody>
          <a:bodyPr/>
          <a:lstStyle/>
          <a:p>
            <a:r>
              <a:rPr lang="en-US" dirty="0"/>
              <a:t>Features (</a:t>
            </a:r>
            <a:r>
              <a:rPr lang="en-US" dirty="0" err="1"/>
              <a:t>cnt’d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D3E75-57FD-1B8B-BD71-10A2931CE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52" y="1277938"/>
            <a:ext cx="10515599" cy="279605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FE9085-3CFB-1F72-0450-AD72B3608B9F}"/>
              </a:ext>
            </a:extLst>
          </p:cNvPr>
          <p:cNvSpPr txBox="1"/>
          <p:nvPr/>
        </p:nvSpPr>
        <p:spPr>
          <a:xfrm>
            <a:off x="714115" y="1065572"/>
            <a:ext cx="9989744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Calibri" panose="020F0502020204030204"/>
              </a:rPr>
              <a:t> Other objects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2A77CAE-B63A-3CA2-CF4A-37908812E961}"/>
              </a:ext>
            </a:extLst>
          </p:cNvPr>
          <p:cNvSpPr txBox="1">
            <a:spLocks/>
          </p:cNvSpPr>
          <p:nvPr/>
        </p:nvSpPr>
        <p:spPr>
          <a:xfrm>
            <a:off x="1739701" y="5395272"/>
            <a:ext cx="3969286" cy="794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Figure 1.14: Sofa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7F68E86-CA23-6DA8-B8A3-5B150C46F101}"/>
              </a:ext>
            </a:extLst>
          </p:cNvPr>
          <p:cNvSpPr txBox="1">
            <a:spLocks/>
          </p:cNvSpPr>
          <p:nvPr/>
        </p:nvSpPr>
        <p:spPr>
          <a:xfrm>
            <a:off x="7142465" y="5580062"/>
            <a:ext cx="3969286" cy="794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Figure 1.15: Dressing Table</a:t>
            </a:r>
            <a:endParaRPr lang="en-US" dirty="0"/>
          </a:p>
          <a:p>
            <a:endParaRPr lang="en-US" dirty="0"/>
          </a:p>
        </p:txBody>
      </p:sp>
      <p:pic>
        <p:nvPicPr>
          <p:cNvPr id="7" name="Picture 6" descr="A room with chairs and tables&#10;&#10;Description automatically generated">
            <a:extLst>
              <a:ext uri="{FF2B5EF4-FFF2-40B4-BE49-F238E27FC236}">
                <a16:creationId xmlns:a16="http://schemas.microsoft.com/office/drawing/2014/main" id="{0CC7F416-69D6-52F9-9BF0-E3CE72C900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905" y="1678095"/>
            <a:ext cx="4437082" cy="3313911"/>
          </a:xfrm>
          <a:prstGeom prst="rect">
            <a:avLst/>
          </a:prstGeom>
        </p:spPr>
      </p:pic>
      <p:pic>
        <p:nvPicPr>
          <p:cNvPr id="11" name="Picture 10" descr="A room with chairs and tables&#10;&#10;Description automatically generated">
            <a:extLst>
              <a:ext uri="{FF2B5EF4-FFF2-40B4-BE49-F238E27FC236}">
                <a16:creationId xmlns:a16="http://schemas.microsoft.com/office/drawing/2014/main" id="{ADD76CED-E2D9-BD52-08C7-AC21C7277C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7107" y="1786772"/>
            <a:ext cx="3520001" cy="35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0906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BF9E6-B3C8-4EA6-2361-C59175A21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A339B-7E10-4012-CAD4-0494FAC804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shaders were used to render texture and lighting. </a:t>
            </a:r>
          </a:p>
          <a:p>
            <a:r>
              <a:rPr lang="en-US" dirty="0"/>
              <a:t>All the objects were designed , no readymade model has been used.</a:t>
            </a:r>
          </a:p>
          <a:p>
            <a:r>
              <a:rPr lang="en-US" dirty="0"/>
              <a:t>2D texture has been mapped on 3D objects to make it </a:t>
            </a:r>
            <a:r>
              <a:rPr lang="en-US"/>
              <a:t>appear realistic.</a:t>
            </a:r>
          </a:p>
        </p:txBody>
      </p:sp>
    </p:spTree>
    <p:extLst>
      <p:ext uri="{BB962C8B-B14F-4D97-AF65-F5344CB8AC3E}">
        <p14:creationId xmlns:p14="http://schemas.microsoft.com/office/powerpoint/2010/main" val="1527608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19693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83D32F-B754-C827-5D07-5AA52D1D7A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3972" r="784"/>
          <a:stretch/>
        </p:blipFill>
        <p:spPr>
          <a:xfrm>
            <a:off x="1578532" y="789238"/>
            <a:ext cx="9034936" cy="527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6136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45DE4C7-ABD6-7163-981F-366CEC299C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29" r="970"/>
          <a:stretch/>
        </p:blipFill>
        <p:spPr>
          <a:xfrm>
            <a:off x="1585783" y="795580"/>
            <a:ext cx="9020433" cy="5266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8259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9A16D3F-1940-F2D3-BC2E-5675377F2B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02" r="1137"/>
          <a:stretch/>
        </p:blipFill>
        <p:spPr>
          <a:xfrm>
            <a:off x="1579605" y="786783"/>
            <a:ext cx="9032789" cy="5284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3227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3CB806-5368-4507-96B3-EC6CFEB305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41" r="1280"/>
          <a:stretch/>
        </p:blipFill>
        <p:spPr>
          <a:xfrm>
            <a:off x="1591962" y="799541"/>
            <a:ext cx="9008075" cy="5258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547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DB5D3-5041-C36B-23BD-A05FC4667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7AE8C-4D39-A1ED-6115-089D87CC4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Features</a:t>
            </a:r>
          </a:p>
          <a:p>
            <a:r>
              <a:rPr lang="en-US" dirty="0"/>
              <a:t>Conclusion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1741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3283D95-A781-42CD-F33C-E0584FA01A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430" y="626027"/>
            <a:ext cx="9009140" cy="560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7963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3981BD5-57BF-687F-0593-4D5C276E657F}"/>
              </a:ext>
            </a:extLst>
          </p:cNvPr>
          <p:cNvGrpSpPr/>
          <p:nvPr/>
        </p:nvGrpSpPr>
        <p:grpSpPr>
          <a:xfrm>
            <a:off x="1580635" y="1421027"/>
            <a:ext cx="9030730" cy="4158660"/>
            <a:chOff x="976184" y="1834038"/>
            <a:chExt cx="9006016" cy="406135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C64C198-6F57-DEF3-00A4-F730C99132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4569"/>
            <a:stretch/>
          </p:blipFill>
          <p:spPr>
            <a:xfrm>
              <a:off x="976184" y="1834038"/>
              <a:ext cx="9006016" cy="2911412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7770B75-B5B9-A092-5CEA-567DB7FCF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6184" y="4745450"/>
              <a:ext cx="9006016" cy="11499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678971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26560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92876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3847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1431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D771-26C1-D76A-052B-6CA9ECAE5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069" y="685478"/>
            <a:ext cx="10515600" cy="1325563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D3E75-57FD-1B8B-BD71-10A2931CE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069" y="1802374"/>
            <a:ext cx="10515599" cy="2796054"/>
          </a:xfrm>
        </p:spPr>
        <p:txBody>
          <a:bodyPr>
            <a:normAutofit/>
          </a:bodyPr>
          <a:lstStyle/>
          <a:p>
            <a:r>
              <a:rPr lang="en-US" sz="2400" dirty="0"/>
              <a:t>A two-storied furniture showroom designed using OpenGL 3.3.</a:t>
            </a:r>
          </a:p>
          <a:p>
            <a:r>
              <a:rPr lang="en-US" sz="2400" dirty="0"/>
              <a:t>OpenGL 3.3 uses Shader-Based architecture</a:t>
            </a:r>
          </a:p>
          <a:p>
            <a:r>
              <a:rPr lang="en-US" sz="2400" dirty="0"/>
              <a:t>Exclusively programmable pipeline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505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D771-26C1-D76A-052B-6CA9ECAE5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51" y="-56019"/>
            <a:ext cx="10515600" cy="1146166"/>
          </a:xfrm>
        </p:spPr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D3E75-57FD-1B8B-BD71-10A2931CE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52" y="1277938"/>
            <a:ext cx="10515599" cy="279605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room with furniture and plants&#10;&#10;Description automatically generated">
            <a:extLst>
              <a:ext uri="{FF2B5EF4-FFF2-40B4-BE49-F238E27FC236}">
                <a16:creationId xmlns:a16="http://schemas.microsoft.com/office/drawing/2014/main" id="{C86FBF20-F93D-0F0F-11B9-B8177BB9C6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036" y="3132039"/>
            <a:ext cx="4022415" cy="313774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C074419-5117-27CB-788D-CC15EC8C4694}"/>
              </a:ext>
            </a:extLst>
          </p:cNvPr>
          <p:cNvSpPr txBox="1">
            <a:spLocks/>
          </p:cNvSpPr>
          <p:nvPr/>
        </p:nvSpPr>
        <p:spPr>
          <a:xfrm>
            <a:off x="2451849" y="6414247"/>
            <a:ext cx="2317377" cy="6192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Figure 1.1: Inspiration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" name="Picture 9" descr="A building with a balcony and a table&#10;&#10;Description automatically generated">
            <a:extLst>
              <a:ext uri="{FF2B5EF4-FFF2-40B4-BE49-F238E27FC236}">
                <a16:creationId xmlns:a16="http://schemas.microsoft.com/office/drawing/2014/main" id="{ED2A3539-60EF-DD3C-2F9D-A495AA47B4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6550" y="2998887"/>
            <a:ext cx="4375201" cy="3242925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B142950-C1D6-2E94-EAAD-CED589792C55}"/>
              </a:ext>
            </a:extLst>
          </p:cNvPr>
          <p:cNvSpPr txBox="1">
            <a:spLocks/>
          </p:cNvSpPr>
          <p:nvPr/>
        </p:nvSpPr>
        <p:spPr>
          <a:xfrm>
            <a:off x="7512424" y="6400800"/>
            <a:ext cx="3191435" cy="6192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Figure 1.2: Accomplishment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FE9085-3CFB-1F72-0450-AD72B3608B9F}"/>
              </a:ext>
            </a:extLst>
          </p:cNvPr>
          <p:cNvSpPr txBox="1"/>
          <p:nvPr/>
        </p:nvSpPr>
        <p:spPr>
          <a:xfrm>
            <a:off x="714115" y="1090147"/>
            <a:ext cx="9989744" cy="13460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two-storied furniture showroom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Calibri" panose="020F0502020204030204"/>
              </a:rPr>
              <a:t>Complex object of multiple geometric shape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Making dynamic objects</a:t>
            </a:r>
          </a:p>
        </p:txBody>
      </p:sp>
    </p:spTree>
    <p:extLst>
      <p:ext uri="{BB962C8B-B14F-4D97-AF65-F5344CB8AC3E}">
        <p14:creationId xmlns:p14="http://schemas.microsoft.com/office/powerpoint/2010/main" val="1582289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D771-26C1-D76A-052B-6CA9ECAE5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51" y="-56019"/>
            <a:ext cx="10515600" cy="1146166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D3E75-57FD-1B8B-BD71-10A2931CE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52" y="1277938"/>
            <a:ext cx="10515599" cy="279605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C074419-5117-27CB-788D-CC15EC8C4694}"/>
              </a:ext>
            </a:extLst>
          </p:cNvPr>
          <p:cNvSpPr txBox="1">
            <a:spLocks/>
          </p:cNvSpPr>
          <p:nvPr/>
        </p:nvSpPr>
        <p:spPr>
          <a:xfrm>
            <a:off x="4241273" y="5673983"/>
            <a:ext cx="3653777" cy="6192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Figure 1.3: Door to furniture showroom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FE9085-3CFB-1F72-0450-AD72B3608B9F}"/>
              </a:ext>
            </a:extLst>
          </p:cNvPr>
          <p:cNvSpPr txBox="1"/>
          <p:nvPr/>
        </p:nvSpPr>
        <p:spPr>
          <a:xfrm>
            <a:off x="714115" y="1090147"/>
            <a:ext cx="9989744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Calibri" panose="020F0502020204030204"/>
              </a:rPr>
              <a:t>Door opens at entry point by pressing Key “L”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building with a door&#10;&#10;Description automatically generated">
            <a:extLst>
              <a:ext uri="{FF2B5EF4-FFF2-40B4-BE49-F238E27FC236}">
                <a16:creationId xmlns:a16="http://schemas.microsoft.com/office/drawing/2014/main" id="{944A6AB1-9B40-B79E-22F4-6AF0EE62B9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874" y="1725463"/>
            <a:ext cx="4990176" cy="373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2339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D771-26C1-D76A-052B-6CA9ECAE5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51" y="-56019"/>
            <a:ext cx="10515600" cy="1146166"/>
          </a:xfrm>
        </p:spPr>
        <p:txBody>
          <a:bodyPr/>
          <a:lstStyle/>
          <a:p>
            <a:r>
              <a:rPr lang="en-US" dirty="0"/>
              <a:t>Features (</a:t>
            </a:r>
            <a:r>
              <a:rPr lang="en-US" dirty="0" err="1"/>
              <a:t>cnt’d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D3E75-57FD-1B8B-BD71-10A2931CE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52" y="1277938"/>
            <a:ext cx="10515599" cy="279605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C074419-5117-27CB-788D-CC15EC8C4694}"/>
              </a:ext>
            </a:extLst>
          </p:cNvPr>
          <p:cNvSpPr txBox="1">
            <a:spLocks/>
          </p:cNvSpPr>
          <p:nvPr/>
        </p:nvSpPr>
        <p:spPr>
          <a:xfrm>
            <a:off x="4241273" y="5673983"/>
            <a:ext cx="5467503" cy="6192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Figure 1.4: Study table and Computer table with sliding drawer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FE9085-3CFB-1F72-0450-AD72B3608B9F}"/>
              </a:ext>
            </a:extLst>
          </p:cNvPr>
          <p:cNvSpPr txBox="1"/>
          <p:nvPr/>
        </p:nvSpPr>
        <p:spPr>
          <a:xfrm>
            <a:off x="714115" y="1065572"/>
            <a:ext cx="9989744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Calibri" panose="020F0502020204030204"/>
              </a:rPr>
              <a:t>D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rawer opens at these tables </a:t>
            </a:r>
            <a:r>
              <a:rPr lang="en-US" sz="2400" dirty="0">
                <a:solidFill>
                  <a:prstClr val="black"/>
                </a:solidFill>
                <a:latin typeface="Calibri" panose="020F0502020204030204"/>
              </a:rPr>
              <a:t>by pressing Key “M” and “N”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9913FDD8-EC98-2BE2-CD35-A0484F3944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294" y="1514879"/>
            <a:ext cx="7004106" cy="398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978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D771-26C1-D76A-052B-6CA9ECAE5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51" y="-56019"/>
            <a:ext cx="10515600" cy="1146166"/>
          </a:xfrm>
        </p:spPr>
        <p:txBody>
          <a:bodyPr/>
          <a:lstStyle/>
          <a:p>
            <a:r>
              <a:rPr lang="en-US" dirty="0"/>
              <a:t>Features (</a:t>
            </a:r>
            <a:r>
              <a:rPr lang="en-US" dirty="0" err="1"/>
              <a:t>cnt’d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D3E75-57FD-1B8B-BD71-10A2931CE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52" y="1277938"/>
            <a:ext cx="10515599" cy="279605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C074419-5117-27CB-788D-CC15EC8C4694}"/>
              </a:ext>
            </a:extLst>
          </p:cNvPr>
          <p:cNvSpPr txBox="1">
            <a:spLocks/>
          </p:cNvSpPr>
          <p:nvPr/>
        </p:nvSpPr>
        <p:spPr>
          <a:xfrm>
            <a:off x="3741718" y="5482819"/>
            <a:ext cx="5467503" cy="6192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Figure 1.5: Opening of wardrobe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FE9085-3CFB-1F72-0450-AD72B3608B9F}"/>
              </a:ext>
            </a:extLst>
          </p:cNvPr>
          <p:cNvSpPr txBox="1"/>
          <p:nvPr/>
        </p:nvSpPr>
        <p:spPr>
          <a:xfrm>
            <a:off x="714115" y="1065572"/>
            <a:ext cx="9989744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Calibri" panose="020F0502020204030204"/>
              </a:rPr>
              <a:t> The Wardrobe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door opens </a:t>
            </a:r>
            <a:r>
              <a:rPr lang="en-US" sz="2400" dirty="0">
                <a:solidFill>
                  <a:prstClr val="black"/>
                </a:solidFill>
                <a:latin typeface="Calibri" panose="020F0502020204030204"/>
              </a:rPr>
              <a:t>by pressing Key “O”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 descr="A room with shelves and a brick wall&#10;&#10;Description automatically generated">
            <a:extLst>
              <a:ext uri="{FF2B5EF4-FFF2-40B4-BE49-F238E27FC236}">
                <a16:creationId xmlns:a16="http://schemas.microsoft.com/office/drawing/2014/main" id="{9B8E2D57-59D1-8B84-4167-9A8A58F30D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767" y="1874104"/>
            <a:ext cx="4381973" cy="334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770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D771-26C1-D76A-052B-6CA9ECAE5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51" y="-56019"/>
            <a:ext cx="10515600" cy="1146166"/>
          </a:xfrm>
        </p:spPr>
        <p:txBody>
          <a:bodyPr/>
          <a:lstStyle/>
          <a:p>
            <a:r>
              <a:rPr lang="en-US" dirty="0"/>
              <a:t>Features (</a:t>
            </a:r>
            <a:r>
              <a:rPr lang="en-US" dirty="0" err="1"/>
              <a:t>cnt’d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D3E75-57FD-1B8B-BD71-10A2931CE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52" y="1277938"/>
            <a:ext cx="10515599" cy="279605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C074419-5117-27CB-788D-CC15EC8C4694}"/>
              </a:ext>
            </a:extLst>
          </p:cNvPr>
          <p:cNvSpPr txBox="1">
            <a:spLocks/>
          </p:cNvSpPr>
          <p:nvPr/>
        </p:nvSpPr>
        <p:spPr>
          <a:xfrm>
            <a:off x="1336872" y="5965987"/>
            <a:ext cx="2402182" cy="6192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Figure 1.6: Lampshade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FE9085-3CFB-1F72-0450-AD72B3608B9F}"/>
              </a:ext>
            </a:extLst>
          </p:cNvPr>
          <p:cNvSpPr txBox="1"/>
          <p:nvPr/>
        </p:nvSpPr>
        <p:spPr>
          <a:xfrm>
            <a:off x="714115" y="1065572"/>
            <a:ext cx="9989744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Calibri" panose="020F0502020204030204"/>
              </a:rPr>
              <a:t> The lampshade rotates by pressing key “U” and “P”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5493D1-70D0-25F5-23AB-AF7CE1415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5703" y="2001173"/>
            <a:ext cx="3083651" cy="35193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6D2451-4E6F-ACC4-1D88-D83A66E7C6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249" y="2001173"/>
            <a:ext cx="2915429" cy="3763554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AE10A3F-691C-1F9B-642F-773053AAD809}"/>
              </a:ext>
            </a:extLst>
          </p:cNvPr>
          <p:cNvSpPr txBox="1">
            <a:spLocks/>
          </p:cNvSpPr>
          <p:nvPr/>
        </p:nvSpPr>
        <p:spPr>
          <a:xfrm>
            <a:off x="8216437" y="5721817"/>
            <a:ext cx="2402182" cy="6192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Figure 1.7: Lampshade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648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D771-26C1-D76A-052B-6CA9ECAE5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51" y="-56019"/>
            <a:ext cx="10515600" cy="1146166"/>
          </a:xfrm>
        </p:spPr>
        <p:txBody>
          <a:bodyPr/>
          <a:lstStyle/>
          <a:p>
            <a:r>
              <a:rPr lang="en-US" dirty="0"/>
              <a:t>Features (</a:t>
            </a:r>
            <a:r>
              <a:rPr lang="en-US" dirty="0" err="1"/>
              <a:t>cnt’d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D3E75-57FD-1B8B-BD71-10A2931CE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52" y="1277938"/>
            <a:ext cx="10515599" cy="279605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C074419-5117-27CB-788D-CC15EC8C4694}"/>
              </a:ext>
            </a:extLst>
          </p:cNvPr>
          <p:cNvSpPr txBox="1">
            <a:spLocks/>
          </p:cNvSpPr>
          <p:nvPr/>
        </p:nvSpPr>
        <p:spPr>
          <a:xfrm>
            <a:off x="4147307" y="5535308"/>
            <a:ext cx="2402182" cy="6192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Figure 1.7:  Swing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FE9085-3CFB-1F72-0450-AD72B3608B9F}"/>
              </a:ext>
            </a:extLst>
          </p:cNvPr>
          <p:cNvSpPr txBox="1"/>
          <p:nvPr/>
        </p:nvSpPr>
        <p:spPr>
          <a:xfrm>
            <a:off x="714115" y="1065572"/>
            <a:ext cx="9989744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Calibri" panose="020F0502020204030204"/>
              </a:rPr>
              <a:t> The swings moves automatically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room with chairs and tables&#10;&#10;Description automatically generated">
            <a:extLst>
              <a:ext uri="{FF2B5EF4-FFF2-40B4-BE49-F238E27FC236}">
                <a16:creationId xmlns:a16="http://schemas.microsoft.com/office/drawing/2014/main" id="{94E913BA-17B7-98C3-F628-E0AC198808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019" y="1678095"/>
            <a:ext cx="4635824" cy="366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4269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308</Words>
  <Application>Microsoft Macintosh PowerPoint</Application>
  <PresentationFormat>Widescreen</PresentationFormat>
  <Paragraphs>70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3D Furniture Showroom:</vt:lpstr>
      <vt:lpstr>Contents</vt:lpstr>
      <vt:lpstr>Introduction</vt:lpstr>
      <vt:lpstr>Objective</vt:lpstr>
      <vt:lpstr>Features</vt:lpstr>
      <vt:lpstr>Features (cnt’d)</vt:lpstr>
      <vt:lpstr>Features (cnt’d)</vt:lpstr>
      <vt:lpstr>Features (cnt’d)</vt:lpstr>
      <vt:lpstr>Features (cnt’d)</vt:lpstr>
      <vt:lpstr>Features (cnt’d)</vt:lpstr>
      <vt:lpstr>Features (cnt’d)</vt:lpstr>
      <vt:lpstr>Features (cnt’d)</vt:lpstr>
      <vt:lpstr>Features (cnt’d)</vt:lpstr>
      <vt:lpstr>Conclusion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Furniture Showroom:</dc:title>
  <dc:creator>nishat sithy</dc:creator>
  <cp:lastModifiedBy>Microsoft Office User</cp:lastModifiedBy>
  <cp:revision>3</cp:revision>
  <dcterms:created xsi:type="dcterms:W3CDTF">2023-11-14T05:26:48Z</dcterms:created>
  <dcterms:modified xsi:type="dcterms:W3CDTF">2023-11-14T23:52:11Z</dcterms:modified>
</cp:coreProperties>
</file>

<file path=docProps/thumbnail.jpeg>
</file>